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6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0FA76-6246-4652-8E94-A1A94D8DA2C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A0D2-9C2E-4C11-AAC3-2BB85EB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A0D2-9C2E-4C11-AAC3-2BB85EB757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0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DFD5-4AA3-4222-8A88-9A927A67638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9A1E-9643-4086-A431-63ECC79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Lucida Calligraphy" panose="03010101010101010101" pitchFamily="66" charset="0"/>
              </a:rPr>
              <a:t>Fiji – 8 weeks (left) / 9 weeks (right)</a:t>
            </a:r>
            <a:endParaRPr lang="en-US" sz="2800" b="1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r="18905"/>
          <a:stretch/>
        </p:blipFill>
        <p:spPr>
          <a:xfrm>
            <a:off x="152400" y="2670771"/>
            <a:ext cx="4771176" cy="3362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r="19756" b="12313"/>
          <a:stretch/>
        </p:blipFill>
        <p:spPr>
          <a:xfrm>
            <a:off x="5029199" y="1981200"/>
            <a:ext cx="3922121" cy="4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731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Lucida Calligraphy" panose="03010101010101010101" pitchFamily="66" charset="0"/>
              </a:rPr>
              <a:t>Fiji – 11 weeks (left) / 13 ½ weeks (right)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0042" r="22423" b="3618"/>
          <a:stretch/>
        </p:blipFill>
        <p:spPr bwMode="auto">
          <a:xfrm>
            <a:off x="5181600" y="964949"/>
            <a:ext cx="3708149" cy="56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8375" r="11898" b="5341"/>
          <a:stretch/>
        </p:blipFill>
        <p:spPr>
          <a:xfrm>
            <a:off x="76200" y="2057400"/>
            <a:ext cx="4834552" cy="40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381001"/>
            <a:ext cx="8665675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Lucida Calligraphy" panose="03010101010101010101" pitchFamily="66" charset="0"/>
              </a:rPr>
              <a:t>Fiji - 3 ½ months (left) / 5 months (right)</a:t>
            </a:r>
            <a:endParaRPr lang="en-US" sz="2800" b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t="28862" r="33970" b="13319"/>
          <a:stretch/>
        </p:blipFill>
        <p:spPr>
          <a:xfrm>
            <a:off x="381000" y="2032810"/>
            <a:ext cx="4419600" cy="446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3380" r="32087" b="2537"/>
          <a:stretch/>
        </p:blipFill>
        <p:spPr>
          <a:xfrm>
            <a:off x="5410199" y="1600200"/>
            <a:ext cx="3430937" cy="49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4488"/>
            <a:ext cx="8382000" cy="44511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Lucida Calligraphy" panose="03010101010101010101" pitchFamily="66" charset="0"/>
              </a:rPr>
              <a:t>Fiji – 9 months (left) / 11 months (right)</a:t>
            </a:r>
            <a:endParaRPr lang="en-US" sz="2800" b="1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2175" r="16035" b="7175"/>
          <a:stretch/>
        </p:blipFill>
        <p:spPr>
          <a:xfrm>
            <a:off x="4166226" y="688516"/>
            <a:ext cx="4825374" cy="5864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t="13966" r="13588" b="17231"/>
          <a:stretch/>
        </p:blipFill>
        <p:spPr>
          <a:xfrm>
            <a:off x="228600" y="1429568"/>
            <a:ext cx="3810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Lucida Calligraphy" panose="03010101010101010101" pitchFamily="66" charset="0"/>
              </a:rPr>
              <a:t>Zarabi</a:t>
            </a:r>
            <a:r>
              <a:rPr lang="en-US" b="1" dirty="0" smtClean="0">
                <a:latin typeface="Lucida Calligraphy" panose="03010101010101010101" pitchFamily="66" charset="0"/>
              </a:rPr>
              <a:t> / Fiji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18364" b="3493"/>
          <a:stretch/>
        </p:blipFill>
        <p:spPr>
          <a:xfrm>
            <a:off x="4648200" y="1573067"/>
            <a:ext cx="3886200" cy="508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53598" r="35218" b="8778"/>
          <a:stretch/>
        </p:blipFill>
        <p:spPr>
          <a:xfrm>
            <a:off x="76200" y="1866756"/>
            <a:ext cx="4419600" cy="47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58</Words>
  <Application>Microsoft Office PowerPoint</Application>
  <PresentationFormat>On-screen Show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Fiji – 8 weeks (left) / 9 weeks (right)</vt:lpstr>
      <vt:lpstr>Fiji – 11 weeks (left) / 13 ½ weeks (right) </vt:lpstr>
      <vt:lpstr>Fiji - 3 ½ months (left) / 5 months (right)</vt:lpstr>
      <vt:lpstr>Fiji – 9 months (left) / 11 months (right)</vt:lpstr>
      <vt:lpstr>Zarabi / Fiji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Fiji – 13 ½ weeks</dc:title>
  <dc:creator>Westfall, Cynthia</dc:creator>
  <cp:lastModifiedBy>Westfall, Cynthia</cp:lastModifiedBy>
  <cp:revision>4</cp:revision>
  <dcterms:created xsi:type="dcterms:W3CDTF">2016-05-24T16:08:55Z</dcterms:created>
  <dcterms:modified xsi:type="dcterms:W3CDTF">2016-05-24T17:08:59Z</dcterms:modified>
</cp:coreProperties>
</file>